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4" r:id="rId5"/>
    <p:sldMasterId id="2147483770" r:id="rId6"/>
    <p:sldMasterId id="2147483786" r:id="rId7"/>
    <p:sldMasterId id="2147483788" r:id="rId8"/>
  </p:sldMasterIdLst>
  <p:notesMasterIdLst>
    <p:notesMasterId r:id="rId12"/>
  </p:notesMasterIdLst>
  <p:handoutMasterIdLst>
    <p:handoutMasterId r:id="rId13"/>
  </p:handoutMasterIdLst>
  <p:sldIdLst>
    <p:sldId id="3065" r:id="rId9"/>
    <p:sldId id="3092" r:id="rId10"/>
    <p:sldId id="3081" r:id="rId1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2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A5494-DA28-47E3-BF85-CE482F132B4C}" v="31" dt="2024-02-09T14:13:31.976"/>
    <p1510:client id="{75CB7FEF-D1E3-4E76-BB94-33C46B4B0CF3}" v="3" dt="2024-02-09T14:18:04.608"/>
    <p1510:client id="{832E4531-5920-41B7-AA74-3C11659E0057}" v="9" dt="2024-02-10T00:29:30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0" autoAdjust="0"/>
    <p:restoredTop sz="94826" autoAdjust="0"/>
  </p:normalViewPr>
  <p:slideViewPr>
    <p:cSldViewPr snapToGrid="0">
      <p:cViewPr varScale="1">
        <p:scale>
          <a:sx n="101" d="100"/>
          <a:sy n="101" d="100"/>
        </p:scale>
        <p:origin x="152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14.02.2024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14.02.2024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15.01.2024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 Belle </a:t>
            </a:r>
            <a:r>
              <a:rPr lang="fr-FR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Paradise</a:t>
            </a:r>
            <a:r>
              <a:rPr lang="fr-FR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Garden </a:t>
            </a:r>
            <a:r>
              <a:rPr lang="fr-FR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EdP</a:t>
            </a:r>
            <a:r>
              <a:rPr lang="fr-FR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&amp; Le Beau </a:t>
            </a:r>
            <a:r>
              <a:rPr lang="fr-FR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Paradise</a:t>
            </a:r>
            <a:r>
              <a:rPr lang="fr-FR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Garden </a:t>
            </a:r>
            <a:r>
              <a:rPr lang="fr-FR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EdP</a:t>
            </a:r>
            <a:endParaRPr lang="de-DE" sz="1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 Belle Paradise Garden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EdP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		Le Beau Paradise Garden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EdP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Duftrichtung: ambriert FLORAL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Inhaltsstoffe: Vanille – Iris – Seerose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29.01.2024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25.01.2024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185808" y="5087460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Le Beau </a:t>
            </a:r>
            <a:r>
              <a:rPr lang="de-DE" sz="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Shower</a:t>
            </a:r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Gel 75ml</a:t>
            </a:r>
            <a:b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 Belle Bodylotion 75ml</a:t>
            </a:r>
          </a:p>
          <a:p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1,5 ML Samples Belle + Beau</a:t>
            </a:r>
          </a:p>
          <a:p>
            <a:r>
              <a:rPr lang="de-DE" sz="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GWP Aufsteller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65949" y="3734421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6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DDE17C-41CB-67F7-95A4-5A87BA4F6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31" y="1134762"/>
            <a:ext cx="1163420" cy="2125048"/>
          </a:xfrm>
          <a:prstGeom prst="rect">
            <a:avLst/>
          </a:prstGeom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542FA137-AA2E-BC45-2B18-B53FEAD3D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13"/>
          <a:stretch/>
        </p:blipFill>
        <p:spPr>
          <a:xfrm>
            <a:off x="1008310" y="1353683"/>
            <a:ext cx="1561025" cy="2339814"/>
          </a:xfrm>
          <a:prstGeom prst="rect">
            <a:avLst/>
          </a:prstGeom>
        </p:spPr>
      </p:pic>
      <p:pic>
        <p:nvPicPr>
          <p:cNvPr id="9" name="Image 35" descr="Une image contenant calendrier, carte&#10;&#10;Description générée automatiquement">
            <a:extLst>
              <a:ext uri="{FF2B5EF4-FFF2-40B4-BE49-F238E27FC236}">
                <a16:creationId xmlns:a16="http://schemas.microsoft.com/office/drawing/2014/main" id="{09500183-2361-3457-95A3-6060A2E34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668" y="1211608"/>
            <a:ext cx="1162071" cy="2044771"/>
          </a:xfrm>
          <a:prstGeom prst="rect">
            <a:avLst/>
          </a:prstGeom>
        </p:spPr>
      </p:pic>
      <p:pic>
        <p:nvPicPr>
          <p:cNvPr id="10" name="Image 20" descr="Une image contenant affaires de toilette, parfum, bouteille&#10;&#10;Description générée automatiquement">
            <a:extLst>
              <a:ext uri="{FF2B5EF4-FFF2-40B4-BE49-F238E27FC236}">
                <a16:creationId xmlns:a16="http://schemas.microsoft.com/office/drawing/2014/main" id="{179F78F0-A081-1134-B12E-AAB7EAE621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3" t="17311" r="33398" b="14963"/>
          <a:stretch/>
        </p:blipFill>
        <p:spPr>
          <a:xfrm>
            <a:off x="4132108" y="1643846"/>
            <a:ext cx="762015" cy="159396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CBFA92D-B605-DAE7-9622-424589A9B82F}"/>
              </a:ext>
            </a:extLst>
          </p:cNvPr>
          <p:cNvSpPr txBox="1"/>
          <p:nvPr/>
        </p:nvSpPr>
        <p:spPr>
          <a:xfrm>
            <a:off x="3741298" y="4127718"/>
            <a:ext cx="3281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Duftrichtung: grün Holz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Inhaltsstoffe: Kokosnusswasser – grüne </a:t>
            </a:r>
            <a:r>
              <a:rPr lang="de-DE" sz="1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eige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- Sandelholz</a:t>
            </a:r>
          </a:p>
        </p:txBody>
      </p:sp>
    </p:spTree>
    <p:extLst>
      <p:ext uri="{BB962C8B-B14F-4D97-AF65-F5344CB8AC3E}">
        <p14:creationId xmlns:p14="http://schemas.microsoft.com/office/powerpoint/2010/main" val="128874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C01C48590964893BD56CE5FDDF96B" ma:contentTypeVersion="16" ma:contentTypeDescription="Create a new document." ma:contentTypeScope="" ma:versionID="a34536f81100ae7828f293a0117f054c">
  <xsd:schema xmlns:xsd="http://www.w3.org/2001/XMLSchema" xmlns:xs="http://www.w3.org/2001/XMLSchema" xmlns:p="http://schemas.microsoft.com/office/2006/metadata/properties" xmlns:ns2="82c8fb71-d2fe-4de1-8e4c-186d2d8c0abc" xmlns:ns3="fb747fb7-c6ef-468b-89ec-ced32eac9b39" targetNamespace="http://schemas.microsoft.com/office/2006/metadata/properties" ma:root="true" ma:fieldsID="b56c520d7e8d30e0cf9384aab8881dec" ns2:_="" ns3:_="">
    <xsd:import namespace="82c8fb71-d2fe-4de1-8e4c-186d2d8c0abc"/>
    <xsd:import namespace="fb747fb7-c6ef-468b-89ec-ced32eac9b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8fb71-d2fe-4de1-8e4c-186d2d8c0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d7ae316-b44d-4a47-b24b-4b90ed7a8a6d}" ma:internalName="TaxCatchAll" ma:showField="CatchAllData" ma:web="82c8fb71-d2fe-4de1-8e4c-186d2d8c0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7fb7-c6ef-468b-89ec-ced32eac9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77bd6c9-6b6a-44ce-827c-cecfcecc95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747fb7-c6ef-468b-89ec-ced32eac9b39">
      <Terms xmlns="http://schemas.microsoft.com/office/infopath/2007/PartnerControls"/>
    </lcf76f155ced4ddcb4097134ff3c332f>
    <TaxCatchAll xmlns="82c8fb71-d2fe-4de1-8e4c-186d2d8c0abc" xsi:nil="true"/>
  </documentManagement>
</p:properties>
</file>

<file path=customXml/itemProps1.xml><?xml version="1.0" encoding="utf-8"?>
<ds:datastoreItem xmlns:ds="http://schemas.openxmlformats.org/officeDocument/2006/customXml" ds:itemID="{9EB0DC1D-EA29-487D-ACEA-BA29EA39E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77ABA-C59E-4022-B9BF-E1EE89C2B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8fb71-d2fe-4de1-8e4c-186d2d8c0abc"/>
    <ds:schemaRef ds:uri="fb747fb7-c6ef-468b-89ec-ced32eac9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F6F42-871B-4392-A6D8-9DFD048B0ADA}">
  <ds:schemaRefs>
    <ds:schemaRef ds:uri="http://schemas.microsoft.com/office/2006/metadata/properties"/>
    <ds:schemaRef ds:uri="http://schemas.microsoft.com/office/infopath/2007/PartnerControls"/>
    <ds:schemaRef ds:uri="fb747fb7-c6ef-468b-89ec-ced32eac9b39"/>
    <ds:schemaRef ds:uri="82c8fb71-d2fe-4de1-8e4c-186d2d8c0abc"/>
  </ds:schemaRefs>
</ds:datastoreItem>
</file>

<file path=docMetadata/LabelInfo.xml><?xml version="1.0" encoding="utf-8"?>
<clbl:labelList xmlns:clbl="http://schemas.microsoft.com/office/2020/mipLabelMetadata">
  <clbl:label id="{6d874a0c-7cde-47e4-918d-86d77bc75633}" enabled="0" method="" siteId="{6d874a0c-7cde-47e4-918d-86d77bc756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</Words>
  <Application>Microsoft Office PowerPoint</Application>
  <PresentationFormat>Breitbild</PresentationFormat>
  <Paragraphs>67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3</vt:i4>
      </vt:variant>
    </vt:vector>
  </HeadingPairs>
  <TitlesOfParts>
    <vt:vector size="14" baseType="lpstr">
      <vt:lpstr>Arial</vt:lpstr>
      <vt:lpstr>Calibri</vt:lpstr>
      <vt:lpstr>Courier New</vt:lpstr>
      <vt:lpstr>Georgia</vt:lpstr>
      <vt:lpstr>Tahoma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Sven Becker</cp:lastModifiedBy>
  <cp:revision>667</cp:revision>
  <cp:lastPrinted>2021-10-12T08:01:43Z</cp:lastPrinted>
  <dcterms:created xsi:type="dcterms:W3CDTF">2019-01-03T07:40:27Z</dcterms:created>
  <dcterms:modified xsi:type="dcterms:W3CDTF">2024-02-14T12:30:16Z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0x01010050AC01C48590964893BD56CE5FDDF96B</vt:lpwstr>
  </property>
  <property fmtid="{D5CDD505-2E9C-101B-9397-08002B2CF9AE}" pid="3" name="MediaServiceImageTags">
    <vt:lpwstr/>
  </property>
</Properties>
</file>